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398" r:id="rId4"/>
    <p:sldId id="411" r:id="rId5"/>
    <p:sldId id="464" r:id="rId6"/>
    <p:sldId id="412" r:id="rId7"/>
    <p:sldId id="490" r:id="rId8"/>
    <p:sldId id="465" r:id="rId9"/>
    <p:sldId id="420" r:id="rId10"/>
    <p:sldId id="413" r:id="rId11"/>
    <p:sldId id="479" r:id="rId12"/>
    <p:sldId id="485" r:id="rId13"/>
    <p:sldId id="419" r:id="rId14"/>
    <p:sldId id="414" r:id="rId15"/>
    <p:sldId id="466" r:id="rId16"/>
    <p:sldId id="462" r:id="rId17"/>
    <p:sldId id="478" r:id="rId18"/>
    <p:sldId id="480" r:id="rId19"/>
    <p:sldId id="481" r:id="rId20"/>
    <p:sldId id="483" r:id="rId21"/>
    <p:sldId id="482" r:id="rId22"/>
    <p:sldId id="484" r:id="rId23"/>
    <p:sldId id="489" r:id="rId24"/>
    <p:sldId id="486" r:id="rId25"/>
    <p:sldId id="399" r:id="rId26"/>
    <p:sldId id="409" r:id="rId27"/>
    <p:sldId id="487" r:id="rId28"/>
    <p:sldId id="4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24</a:t>
            </a:fld>
            <a:endParaRPr lang="en-US" dirty="0"/>
          </a:p>
        </p:txBody>
      </p:sp>
    </p:spTree>
    <p:extLst>
      <p:ext uri="{BB962C8B-B14F-4D97-AF65-F5344CB8AC3E}">
        <p14:creationId xmlns:p14="http://schemas.microsoft.com/office/powerpoint/2010/main" val="126269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41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778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8/CDS%20BOPF%20Scenario.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8</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Object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835612" cy="1754326"/>
          </a:xfrm>
          <a:prstGeom prst="rect">
            <a:avLst/>
          </a:prstGeom>
        </p:spPr>
        <p:txBody>
          <a:bodyPr wrap="square">
            <a:spAutoFit/>
          </a:bodyPr>
          <a:lstStyle/>
          <a:p>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a:t>
            </a:r>
            <a:r>
              <a:rPr lang="en-US" dirty="0" smtClean="0">
                <a:solidFill>
                  <a:srgbClr val="3C3C3C"/>
                </a:solidFill>
              </a:rPr>
              <a:t>business object.</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Transactional UX App with CDS &amp; BOPF </a:t>
            </a:r>
          </a:p>
          <a:p>
            <a:r>
              <a:rPr lang="en-US" sz="3600" b="1" dirty="0" smtClean="0">
                <a:latin typeface="Cooper Black" panose="0208090404030B020404" pitchFamily="18" charset="0"/>
              </a:rPr>
              <a:t>With Draft Functionality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2452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12</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4"/>
              </a:rPr>
              <a:t>CDS BOPF Scenario</a:t>
            </a:r>
            <a:endParaRPr lang="en-US" sz="2000" dirty="0" smtClean="0">
              <a:solidFill>
                <a:srgbClr val="3C3C3C"/>
              </a:solidFill>
            </a:endParaRPr>
          </a:p>
        </p:txBody>
      </p:sp>
    </p:spTree>
    <p:extLst>
      <p:ext uri="{BB962C8B-B14F-4D97-AF65-F5344CB8AC3E}">
        <p14:creationId xmlns:p14="http://schemas.microsoft.com/office/powerpoint/2010/main" val="2970865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Hierarchy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Hierarchy Scenario</a:t>
            </a:r>
            <a:endParaRPr lang="en-US" sz="3600" b="1" dirty="0">
              <a:latin typeface="Cooper Black" panose="0208090404030B020404" pitchFamily="18" charset="0"/>
            </a:endParaRP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Elaborating Scenario</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Resource CDS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606196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Basic CDS View</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4224858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Isometric illustration. isometric people characters make  an schedule in the calen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539" y="271672"/>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8</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3693319"/>
          </a:xfrm>
          <a:prstGeom prst="rect">
            <a:avLst/>
          </a:prstGeom>
          <a:noFill/>
        </p:spPr>
        <p:txBody>
          <a:bodyPr wrap="square" rtlCol="0">
            <a:spAutoFit/>
          </a:bodyPr>
          <a:lstStyle/>
          <a:p>
            <a:pPr marL="285750" lvl="0" indent="-285750">
              <a:buFont typeface="Arial" panose="020B0604020202020204" pitchFamily="34" charset="0"/>
              <a:buChar char="•"/>
            </a:pPr>
            <a:r>
              <a:rPr lang="en-US" i="1" dirty="0"/>
              <a:t>CDS Table Functions</a:t>
            </a:r>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BOPF</a:t>
            </a:r>
          </a:p>
          <a:p>
            <a:r>
              <a:rPr lang="en-US" dirty="0"/>
              <a:t> </a:t>
            </a:r>
          </a:p>
          <a:p>
            <a:r>
              <a:rPr lang="en-US" dirty="0"/>
              <a:t>--Break--</a:t>
            </a:r>
          </a:p>
          <a:p>
            <a:endParaRPr lang="en-US" dirty="0"/>
          </a:p>
          <a:p>
            <a:pPr marL="285750" lvl="0" indent="-285750">
              <a:buFont typeface="Arial" panose="020B0604020202020204" pitchFamily="34" charset="0"/>
              <a:buChar char="•"/>
            </a:pPr>
            <a:r>
              <a:rPr lang="en-US" dirty="0"/>
              <a:t> </a:t>
            </a:r>
            <a:r>
              <a:rPr lang="en-US" i="1" dirty="0"/>
              <a:t>Hierarchy CDS Programming with Tree Table  </a:t>
            </a:r>
          </a:p>
          <a:p>
            <a:pPr marL="895243" lvl="1" indent="-285750">
              <a:buFont typeface="Wingdings" panose="05000000000000000000" pitchFamily="2" charset="2"/>
              <a:buChar char="Ø"/>
            </a:pPr>
            <a:r>
              <a:rPr lang="en-US" i="1" dirty="0"/>
              <a:t>New Hierarchy</a:t>
            </a:r>
          </a:p>
          <a:p>
            <a:pPr marL="895243" lvl="1" indent="-285750">
              <a:buFont typeface="Wingdings" panose="05000000000000000000" pitchFamily="2" charset="2"/>
              <a:buChar char="Ø"/>
            </a:pPr>
            <a:r>
              <a:rPr lang="en-US" i="1" dirty="0"/>
              <a:t>Classical Hierarchy</a:t>
            </a:r>
          </a:p>
          <a:p>
            <a:pPr marL="285750" lvl="0" indent="-285750">
              <a:buFont typeface="Arial" panose="020B0604020202020204" pitchFamily="34" charset="0"/>
              <a:buChar char="•"/>
            </a:pPr>
            <a:r>
              <a:rPr lang="en-US" i="1" dirty="0"/>
              <a:t>Implementation of  End to End  Hierarchy Scenario of  Employee Manager Hierarchy </a:t>
            </a:r>
          </a:p>
          <a:p>
            <a:pPr marL="285750" lvl="0" indent="-285750">
              <a:buFont typeface="Arial" panose="020B0604020202020204" pitchFamily="34" charset="0"/>
              <a:buChar char="•"/>
            </a:pPr>
            <a:r>
              <a:rPr lang="en-US" i="1" dirty="0"/>
              <a:t>Describing Functional Information of Hierarchy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Composite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40407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Consumption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2638279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Check Hierarchy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4053870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13</a:t>
            </a:r>
            <a:endParaRPr lang="en-US" sz="3600" b="1" dirty="0">
              <a:latin typeface="Cooper Black" panose="0208090404030B020404" pitchFamily="18" charset="0"/>
            </a:endParaRPr>
          </a:p>
        </p:txBody>
      </p:sp>
      <p:sp>
        <p:nvSpPr>
          <p:cNvPr id="7" name="Rectangle 6"/>
          <p:cNvSpPr/>
          <p:nvPr/>
        </p:nvSpPr>
        <p:spPr>
          <a:xfrm>
            <a:off x="460545" y="1028343"/>
            <a:ext cx="11559175" cy="400110"/>
          </a:xfrm>
          <a:prstGeom prst="rect">
            <a:avLst/>
          </a:prstGeom>
        </p:spPr>
        <p:txBody>
          <a:bodyPr wrap="square">
            <a:spAutoFit/>
          </a:bodyPr>
          <a:lstStyle/>
          <a:p>
            <a:r>
              <a:rPr lang="en-US" sz="2000" dirty="0" smtClean="0">
                <a:solidFill>
                  <a:srgbClr val="3C3C3C"/>
                </a:solidFill>
                <a:hlinkClick r:id="rId3"/>
              </a:rPr>
              <a:t>CDS Hierarchy Scenario</a:t>
            </a:r>
            <a:endParaRPr lang="en-US" sz="2000" dirty="0" smtClean="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960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0151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459722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10302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smtClean="0">
                <a:solidFill>
                  <a:schemeClr val="tx1">
                    <a:lumMod val="95000"/>
                    <a:lumOff val="5000"/>
                  </a:schemeClr>
                </a:solidFill>
              </a:rPr>
              <a:t>CDS Table Functions allow to use natively implemented database-functions in SAP HANA DB directly from CDS</a:t>
            </a:r>
            <a:endParaRPr lang="en-US" sz="3199" dirty="0">
              <a:solidFill>
                <a:schemeClr val="tx1">
                  <a:lumMod val="95000"/>
                  <a:lumOff val="5000"/>
                </a:schemeClr>
              </a:solidFill>
            </a:endParaRP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Why we need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But: no access to specific HANA features</a:t>
            </a:r>
            <a:br>
              <a:rPr lang="en-US" sz="1800" kern="0" dirty="0" smtClean="0">
                <a:solidFill>
                  <a:srgbClr val="000000"/>
                </a:solidFill>
                <a:ea typeface="Arial Unicode MS" pitchFamily="34" charset="-128"/>
                <a:cs typeface="Arial Unicode MS" pitchFamily="34" charset="-128"/>
              </a:rPr>
            </a:br>
            <a:endParaRPr lang="en-US" sz="1800" kern="0" dirty="0" smtClean="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Required: </a:t>
            </a:r>
            <a:r>
              <a:rPr lang="en-US" sz="1800" dirty="0" smtClean="0">
                <a:solidFill>
                  <a:schemeClr val="bg2">
                    <a:lumMod val="50000"/>
                  </a:schemeClr>
                </a:solidFill>
              </a:rPr>
              <a:t>Some scenarios require selective measure </a:t>
            </a:r>
            <a:r>
              <a:rPr lang="en-US" sz="1800" kern="0" dirty="0" smtClean="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Open SQL and CDS views do not yet offer functionality to solve the problem</a:t>
            </a: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Necessary part of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Key Feature of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11</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3"/>
              </a:rPr>
              <a:t>CDS Table Function Code</a:t>
            </a:r>
            <a:endParaRPr lang="en-US" sz="2000" dirty="0" smtClean="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384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Development flow &amp; Artifacts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26017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5724</TotalTime>
  <Words>836</Words>
  <Application>Microsoft Office PowerPoint</Application>
  <PresentationFormat>Widescreen</PresentationFormat>
  <Paragraphs>162</Paragraphs>
  <Slides>28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 Unicode MS</vt:lpstr>
      <vt:lpstr>Arial</vt:lpstr>
      <vt:lpstr>Arial</vt:lpstr>
      <vt:lpstr>Arial Narrow</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530</cp:revision>
  <dcterms:created xsi:type="dcterms:W3CDTF">2016-07-10T03:33:26Z</dcterms:created>
  <dcterms:modified xsi:type="dcterms:W3CDTF">2021-05-06T06:36:27Z</dcterms:modified>
</cp:coreProperties>
</file>